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4374" y="10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791139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227137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9-11, </a:t>
            </a:r>
            <a:r>
              <a:rPr lang="ru-RU" sz="1100" dirty="0" err="1">
                <a:solidFill>
                  <a:srgbClr val="000000"/>
                </a:solidFill>
                <a:latin typeface="Times New Roman"/>
              </a:rPr>
              <a:t>күндіз</a:t>
            </a:r>
            <a:r>
              <a:rPr lang="ru-RU" sz="1100" dirty="0">
                <a:solidFill>
                  <a:srgbClr val="000000"/>
                </a:solidFill>
                <a:latin typeface="Times New Roman"/>
              </a:rPr>
              <a:t> 24-26 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7</a:t>
            </a:r>
            <a:r>
              <a:rPr lang="ru-RU" sz="1100" dirty="0" smtClean="0">
                <a:solidFill>
                  <a:srgbClr val="000000"/>
                </a:solidFill>
                <a:latin typeface="Times New Roman"/>
              </a:rPr>
              <a:t>-12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a:t>
            </a:r>
            <a:r>
              <a:rPr lang="ru-RU" sz="1100" dirty="0" smtClean="0">
                <a:solidFill>
                  <a:srgbClr val="000000"/>
                </a:solidFill>
                <a:latin typeface="Times New Roman"/>
              </a:rPr>
              <a:t>-14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41976</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7593</cp:revision>
  <cp:lastPrinted>2021-07-01T03:56:27Z</cp:lastPrinted>
  <dcterms:created xsi:type="dcterms:W3CDTF">2018-03-27T06:03:00Z</dcterms:created>
  <dcterms:modified xsi:type="dcterms:W3CDTF">2026-05-11T06:41:09Z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